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 Slab"/>
      <p:regular r:id="rId10"/>
      <p:bold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Roboto Condensed"/>
      <p:regular r:id="rId16"/>
      <p:bold r:id="rId17"/>
      <p:italic r:id="rId18"/>
      <p:boldItalic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font" Target="fonts/RobotoSlab-bold.fntdata"/><Relationship Id="rId10" Type="http://schemas.openxmlformats.org/officeDocument/2006/relationships/font" Target="fonts/RobotoSlab-regular.fntdata"/><Relationship Id="rId21" Type="http://schemas.openxmlformats.org/officeDocument/2006/relationships/font" Target="fonts/GillSans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Condensed-bold.fntdata"/><Relationship Id="rId16" Type="http://schemas.openxmlformats.org/officeDocument/2006/relationships/font" Target="fonts/RobotoCondense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301c3094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301c3094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Finals Week Studying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Prep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00FF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23130"/>
              </a:buClr>
              <a:buSzPct val="100000"/>
              <a:buChar char="❖"/>
            </a:pPr>
            <a:r>
              <a:rPr b="1" lang="en" sz="7700">
                <a:solidFill>
                  <a:srgbClr val="723130"/>
                </a:solidFill>
              </a:rPr>
              <a:t>Sat. Dec. 4th 6-9- Winter Dance </a:t>
            </a:r>
            <a:endParaRPr b="1" sz="7700">
              <a:solidFill>
                <a:srgbClr val="723130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700">
                <a:solidFill>
                  <a:srgbClr val="723130"/>
                </a:solidFill>
              </a:rPr>
              <a:t>Tickets are on sale for $8 before 12/1. Nominate someone for Royal Court. </a:t>
            </a:r>
            <a:endParaRPr b="1" sz="7700">
              <a:solidFill>
                <a:srgbClr val="72313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❖"/>
            </a:pPr>
            <a:r>
              <a:rPr b="1" lang="en" sz="7700">
                <a:solidFill>
                  <a:srgbClr val="0000FF"/>
                </a:solidFill>
              </a:rPr>
              <a:t>Thurs. Dec. 9th- Last Day of ACC</a:t>
            </a:r>
            <a:endParaRPr b="1" sz="7700">
              <a:solidFill>
                <a:srgbClr val="0000FF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b="1" lang="en" sz="7700">
                <a:solidFill>
                  <a:schemeClr val="accent4"/>
                </a:solidFill>
              </a:rPr>
              <a:t>Fri. Dec. 10th- 11th and 12th A&amp;M College Visit</a:t>
            </a:r>
            <a:endParaRPr b="1" sz="77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992775" y="1185550"/>
            <a:ext cx="7424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Use this time to study! And enjoy a good meme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25" y="2186950"/>
            <a:ext cx="2856500" cy="295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200" y="2296025"/>
            <a:ext cx="3771049" cy="27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sz="1000"/>
          </a:p>
        </p:txBody>
      </p:sp>
      <p:sp>
        <p:nvSpPr>
          <p:cNvPr id="118" name="Google Shape;118;p15"/>
          <p:cNvSpPr txBox="1"/>
          <p:nvPr/>
        </p:nvSpPr>
        <p:spPr>
          <a:xfrm>
            <a:off x="992775" y="1185550"/>
            <a:ext cx="74247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your favorite Marvel Comic movie?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